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596014-3D01-49E6-BFD4-510F3AAED4E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6A890D-66D7-4725-BC0A-B33FDDAED6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Latn-RS" dirty="0" smtClean="0"/>
              <a:t>Helena Sili</a:t>
            </a:r>
          </a:p>
          <a:p>
            <a:r>
              <a:rPr lang="sr-Latn-RS" dirty="0" smtClean="0"/>
              <a:t>4. razred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“</a:t>
            </a:r>
            <a:r>
              <a:rPr lang="sr-Latn-RS" dirty="0" smtClean="0"/>
              <a:t>Moj prvi strip”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j_prvi_strip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0042"/>
            <a:ext cx="3286148" cy="2857496"/>
          </a:xfrm>
          <a:prstGeom prst="rect">
            <a:avLst/>
          </a:prstGeom>
        </p:spPr>
      </p:pic>
      <p:pic>
        <p:nvPicPr>
          <p:cNvPr id="7" name="Picture 6" descr="moj_prvi_strip-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00042"/>
            <a:ext cx="2857520" cy="2857520"/>
          </a:xfrm>
          <a:prstGeom prst="rect">
            <a:avLst/>
          </a:prstGeom>
        </p:spPr>
      </p:pic>
      <p:pic>
        <p:nvPicPr>
          <p:cNvPr id="8" name="Picture 7" descr="moj_prvi_strip-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429000"/>
            <a:ext cx="300037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j_prvi_strip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3000396" cy="3000396"/>
          </a:xfrm>
          <a:prstGeom prst="rect">
            <a:avLst/>
          </a:prstGeom>
        </p:spPr>
      </p:pic>
      <p:pic>
        <p:nvPicPr>
          <p:cNvPr id="3" name="Picture 2" descr="moj_prvi_strip-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2928934" cy="2928934"/>
          </a:xfrm>
          <a:prstGeom prst="rect">
            <a:avLst/>
          </a:prstGeom>
        </p:spPr>
      </p:pic>
      <p:pic>
        <p:nvPicPr>
          <p:cNvPr id="4" name="Picture 3" descr="moj_prvi_strip-0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00438"/>
            <a:ext cx="3143224" cy="314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j_prvi_strip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52"/>
            <a:ext cx="3143248" cy="3143248"/>
          </a:xfrm>
          <a:prstGeom prst="rect">
            <a:avLst/>
          </a:prstGeom>
        </p:spPr>
      </p:pic>
      <p:pic>
        <p:nvPicPr>
          <p:cNvPr id="3" name="Picture 2" descr="moj_prvi_strip-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52"/>
            <a:ext cx="3143248" cy="3143248"/>
          </a:xfrm>
          <a:prstGeom prst="rect">
            <a:avLst/>
          </a:prstGeom>
        </p:spPr>
      </p:pic>
      <p:pic>
        <p:nvPicPr>
          <p:cNvPr id="5" name="Picture 4" descr="moj_prvi_strip-0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857628"/>
            <a:ext cx="264318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j_prvi_strip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14290"/>
            <a:ext cx="3286148" cy="3286148"/>
          </a:xfrm>
          <a:prstGeom prst="rect">
            <a:avLst/>
          </a:prstGeom>
        </p:spPr>
      </p:pic>
      <p:pic>
        <p:nvPicPr>
          <p:cNvPr id="3" name="Picture 2" descr="moj_prvi_strip-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290"/>
            <a:ext cx="3286124" cy="3286124"/>
          </a:xfrm>
          <a:prstGeom prst="rect">
            <a:avLst/>
          </a:prstGeom>
        </p:spPr>
      </p:pic>
      <p:pic>
        <p:nvPicPr>
          <p:cNvPr id="4" name="Picture 3" descr="moj_prvi_strip-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500438"/>
            <a:ext cx="321471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j_prvi_strip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2"/>
            <a:ext cx="2928934" cy="2928934"/>
          </a:xfrm>
          <a:prstGeom prst="rect">
            <a:avLst/>
          </a:prstGeom>
        </p:spPr>
      </p:pic>
      <p:pic>
        <p:nvPicPr>
          <p:cNvPr id="3" name="Picture 2" descr="moj_prvi_strip-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52"/>
            <a:ext cx="3000396" cy="3000396"/>
          </a:xfrm>
          <a:prstGeom prst="rect">
            <a:avLst/>
          </a:prstGeom>
        </p:spPr>
      </p:pic>
      <p:pic>
        <p:nvPicPr>
          <p:cNvPr id="4" name="Picture 3" descr="moj_prvi_strip-0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14324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10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“Moj prvi strip”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“Мој први стрип”</dc:title>
  <dc:creator>Helena Sili</dc:creator>
  <cp:lastModifiedBy>Helena Sili</cp:lastModifiedBy>
  <cp:revision>5</cp:revision>
  <dcterms:created xsi:type="dcterms:W3CDTF">2020-05-11T14:49:11Z</dcterms:created>
  <dcterms:modified xsi:type="dcterms:W3CDTF">2020-05-11T15:21:38Z</dcterms:modified>
</cp:coreProperties>
</file>